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81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5" d="100"/>
          <a:sy n="105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4E72-5F85-410E-96F7-D7A5160110C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117C-D911-4180-845C-3D4095D4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Pictures\FreeVideoToJPGConverter\MĨ THUẬT CÁNH DIỀU 6- CHỦ ĐỀ- NHÀ THIẾT KẾ TÀI BA- Bài 14- THIẾT KẾ THIỆP CHÚC MỪNG (08-10-2021 10-07-30 SA)\MĨ THUẬT CÁNH DIỀU 6- CHỦ ĐỀ- NHÀ THIẾT KẾ TÀI BA- Bài 14- THIẾT KẾ THIỆP CHÚC MỪNG 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26682"/>
            <a:ext cx="915352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1116"/>
            <a:ext cx="37909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61116"/>
            <a:ext cx="3797299" cy="204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2" y="2447116"/>
            <a:ext cx="3780064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4" y="2447116"/>
            <a:ext cx="38481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4656915"/>
            <a:ext cx="3762375" cy="195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695825"/>
            <a:ext cx="38004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" y="1371600"/>
            <a:ext cx="249645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Sau đây là hướng dẫn cụ thể hơn...</a:t>
            </a:r>
            <a:endParaRPr lang="en-US" sz="400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86" y="1371600"/>
            <a:ext cx="29718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97000"/>
            <a:ext cx="30480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70" y="4154714"/>
            <a:ext cx="2989139" cy="19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88" y="4154714"/>
            <a:ext cx="2756412" cy="19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517"/>
            <a:ext cx="302841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75674"/>
            <a:ext cx="2820839" cy="206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775674"/>
            <a:ext cx="2409825" cy="208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85474"/>
            <a:ext cx="3006647" cy="257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07245"/>
            <a:ext cx="2825763" cy="255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39" y="3163274"/>
            <a:ext cx="2894615" cy="232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1608"/>
            <a:ext cx="2819400" cy="20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27094"/>
            <a:ext cx="2971801" cy="203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17" y="941608"/>
            <a:ext cx="2840683" cy="203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23046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3143"/>
            <a:ext cx="2999258" cy="23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5107" y="130314"/>
            <a:ext cx="332174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Cooper" pitchFamily="2" charset="0"/>
              </a:rPr>
              <a:t>THAM KHẢO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0857"/>
            <a:ext cx="8139112" cy="57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28600"/>
            <a:ext cx="25241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56" y="228600"/>
            <a:ext cx="37052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28600"/>
            <a:ext cx="27908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14321"/>
            <a:ext cx="2929844" cy="27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44" y="3990975"/>
            <a:ext cx="4717148" cy="26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713"/>
            <a:ext cx="5562600" cy="66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3838"/>
            <a:ext cx="6427787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6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4288"/>
            <a:ext cx="686593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4288"/>
            <a:ext cx="686593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778" y="282714"/>
            <a:ext cx="60790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879803" cy="440120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/>
              <a:t>Hiểu được đặc điểm và ý nghĩa của </a:t>
            </a:r>
          </a:p>
          <a:p>
            <a:r>
              <a:rPr lang="en-US" sz="4000"/>
              <a:t>thiệp chúc mừng.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/>
              <a:t>Biết thiết kế thiệp chúc mừng bằng </a:t>
            </a:r>
          </a:p>
          <a:p>
            <a:r>
              <a:rPr lang="en-US" sz="4000"/>
              <a:t>kỹ thuật  in, vẽ, kết hợp các kỹ thuật khác.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4000"/>
              <a:t>Giới thiệu, nhận xét và nêu được</a:t>
            </a:r>
          </a:p>
          <a:p>
            <a:r>
              <a:rPr lang="en-US" sz="4000"/>
              <a:t>cảm nhận vế sản phẩm của mình và bạn.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551" y="0"/>
            <a:ext cx="312168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VNI-Cooper" pitchFamily="2" charset="0"/>
              </a:rPr>
              <a:t>-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9433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6837"/>
            <a:ext cx="4191000" cy="3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551" y="76200"/>
            <a:ext cx="250902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914400"/>
            <a:ext cx="8762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Em hãy quan sát 1 số thiệp chúc mừng và cho biết.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550" y="1600200"/>
            <a:ext cx="8762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>
                <a:solidFill>
                  <a:srgbClr val="0070C0"/>
                </a:solidFill>
              </a:rPr>
              <a:t>Thiệp chúc mừng có nội dung và hình thức như thế nào ?</a:t>
            </a:r>
          </a:p>
          <a:p>
            <a:pPr marL="514350" indent="-514350">
              <a:buAutoNum type="arabicPeriod"/>
            </a:pPr>
            <a:r>
              <a:rPr lang="en-US" sz="2800" b="1">
                <a:solidFill>
                  <a:srgbClr val="0070C0"/>
                </a:solidFill>
              </a:rPr>
              <a:t>Những hình ảnh và màu sắc nào đã được sử dụng để trang trí thiệp ?</a:t>
            </a:r>
          </a:p>
          <a:p>
            <a:pPr marL="514350" indent="-514350">
              <a:buAutoNum type="arabicPeriod"/>
            </a:pPr>
            <a:r>
              <a:rPr lang="en-US" sz="2800" b="1">
                <a:solidFill>
                  <a:srgbClr val="0070C0"/>
                </a:solidFill>
              </a:rPr>
              <a:t>Thiệp chúc mừng sử dụng hình thức trang trí nào mà em đã học ?</a:t>
            </a:r>
          </a:p>
          <a:p>
            <a:pPr marL="514350" indent="-514350">
              <a:buAutoNum type="arabicPeriod"/>
            </a:pPr>
            <a:r>
              <a:rPr lang="en-US" sz="2800" b="1">
                <a:solidFill>
                  <a:srgbClr val="0070C0"/>
                </a:solidFill>
              </a:rPr>
              <a:t>Ý nghĩa của thiệp chúc mừng ?</a:t>
            </a:r>
          </a:p>
          <a:p>
            <a:pPr marL="514350" indent="-514350">
              <a:buAutoNum type="arabicPeriod"/>
            </a:pPr>
            <a:endParaRPr lang="en-US" sz="2800" b="1">
              <a:solidFill>
                <a:srgbClr val="0070C0"/>
              </a:solidFill>
            </a:endParaRPr>
          </a:p>
        </p:txBody>
      </p:sp>
      <p:pic>
        <p:nvPicPr>
          <p:cNvPr id="3080" name="Picture 8" descr="D:\2021 - 2022\ALL KHỐI 6\thiep giấy-20_11-3\14.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4870804"/>
            <a:ext cx="2959100" cy="19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2021 - 2022\ALL KHỐI 6\thiep giấy-20_11-3\imager_2_1681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953000"/>
            <a:ext cx="33337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2021 - 2022\ALL KHỐI 6\thiep giấy-20_11-3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1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80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>
                <a:solidFill>
                  <a:srgbClr val="0070C0"/>
                </a:solidFill>
              </a:rPr>
              <a:t>Thiệp chúc mừng có nội dung và hình thức như thế nào ?</a:t>
            </a:r>
          </a:p>
        </p:txBody>
      </p:sp>
      <p:pic>
        <p:nvPicPr>
          <p:cNvPr id="6151" name="Picture 7" descr="D:\2021 - 2022\ALL KHỐI 6\thiep giấy-20_11-3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24249"/>
            <a:ext cx="2823840" cy="15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2021 - 2022\ALL KHỐI 6\thiep giấy-20_11-3\thiep-sinh-nhat-handma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9270"/>
            <a:ext cx="2367558" cy="29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2021 - 2022\ALL KHỐI 6\thiep giấy-20_11-3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23391"/>
            <a:ext cx="190500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106024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a. Nội dung gửi thông điệp tới người yêu thương</a:t>
            </a:r>
          </a:p>
          <a:p>
            <a:r>
              <a:rPr lang="en-US" sz="3200" b="1">
                <a:solidFill>
                  <a:srgbClr val="FF0000"/>
                </a:solidFill>
              </a:rPr>
              <a:t>b. Kiểu chữ và họa tiết đẹp.</a:t>
            </a:r>
          </a:p>
          <a:p>
            <a:r>
              <a:rPr lang="en-US" sz="3200" b="1">
                <a:solidFill>
                  <a:srgbClr val="FF0000"/>
                </a:solidFill>
              </a:rPr>
              <a:t>c. Hình thức nhỏ xinh, được trang trí màu sắc </a:t>
            </a:r>
          </a:p>
          <a:p>
            <a:r>
              <a:rPr lang="en-US" sz="3200" b="1">
                <a:solidFill>
                  <a:srgbClr val="FF0000"/>
                </a:solidFill>
              </a:rPr>
              <a:t>rực rỡ.</a:t>
            </a:r>
          </a:p>
        </p:txBody>
      </p:sp>
      <p:pic>
        <p:nvPicPr>
          <p:cNvPr id="1026" name="Picture 2" descr="D:\2021 - 2022\ALL KHỐI 6\thiep giấy-20_11-3 - CÁNH DIỀU\TB1UYw.pKuSBuNjSsziXXbq8pXa_!!1907248801-0-item_pic.jpg_40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611666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 - 2022\ALL KHỐI 6\thiep giấy-20_11-3 - CÁNH DIỀU\imager_2_1681_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38" y="2611666"/>
            <a:ext cx="3249562" cy="18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"/>
            <a:ext cx="3695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7924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70C0"/>
                </a:solidFill>
              </a:rPr>
              <a:t>Thiệp chúc mừng được làm vào các dịp đặc biệt để chúc mừng thể hiện tình cảm đối với người mình yêu mến.</a:t>
            </a:r>
          </a:p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70C0"/>
                </a:solidFill>
              </a:rPr>
              <a:t> Thiệp chúc mừng có nhiều kiểu dáng khác nhau, thường được trang trí bằng hình ảnh họa tiết, kết hợp với chữ.</a:t>
            </a:r>
          </a:p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70C0"/>
                </a:solidFill>
              </a:rPr>
              <a:t>Ngày nay thiệp có bán sẵn ở nhiều nơi. Nhưng 1 tấm thiệp tự tay mình làm sẽ mang rất nhiều ý nghĩa.</a:t>
            </a:r>
          </a:p>
          <a:p>
            <a:pPr marL="457200" indent="-457200">
              <a:buFontTx/>
              <a:buChar char="-"/>
            </a:pPr>
            <a:endParaRPr lang="en-US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0"/>
            <a:ext cx="3048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Cooper" pitchFamily="2" charset="0"/>
              </a:rPr>
              <a:t>Sáng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Cooper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Cooper" pitchFamily="2" charset="0"/>
              </a:rPr>
              <a:t>tạo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Cooper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663714"/>
            <a:ext cx="3082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Tìm ý tưởng</a:t>
            </a:r>
            <a:endParaRPr lang="en-US" sz="4400"/>
          </a:p>
        </p:txBody>
      </p:sp>
      <p:sp>
        <p:nvSpPr>
          <p:cNvPr id="4" name="Rectangle 3"/>
          <p:cNvSpPr/>
          <p:nvPr/>
        </p:nvSpPr>
        <p:spPr>
          <a:xfrm>
            <a:off x="630506" y="1369874"/>
            <a:ext cx="76201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Bước 1: Xác định nội dung thiệp</a:t>
            </a:r>
          </a:p>
          <a:p>
            <a:r>
              <a:rPr lang="en-US" sz="3600" b="1">
                <a:solidFill>
                  <a:srgbClr val="0070C0"/>
                </a:solidFill>
              </a:rPr>
              <a:t>Bước 2: Chọn hình ảnh và chữ trang trí</a:t>
            </a:r>
          </a:p>
          <a:p>
            <a:r>
              <a:rPr lang="en-US" sz="3600" b="1">
                <a:solidFill>
                  <a:srgbClr val="0070C0"/>
                </a:solidFill>
              </a:rPr>
              <a:t>Bước 3: Chọn cách thức thực hành.</a:t>
            </a:r>
            <a:endParaRPr lang="en-US" sz="36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10000"/>
            <a:ext cx="15811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3810000"/>
            <a:ext cx="2362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34" y="3044370"/>
            <a:ext cx="25622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29" y="2971800"/>
            <a:ext cx="2462555" cy="38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9100"/>
            <a:ext cx="2457450" cy="39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0"/>
            <a:ext cx="4791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Thiết kế và trang Trí</a:t>
            </a:r>
            <a:endParaRPr lang="en-US" sz="44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066801"/>
            <a:ext cx="29241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918455"/>
            <a:ext cx="3038475" cy="57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791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Thiết kế và trang Trí</a:t>
            </a:r>
            <a:endParaRPr lang="en-US" sz="44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47787"/>
            <a:ext cx="29241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319213"/>
            <a:ext cx="29051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395413"/>
            <a:ext cx="29241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Các bước thực hiện thiết kế và trang trí</a:t>
            </a:r>
            <a:endParaRPr lang="en-US" sz="40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5" y="767125"/>
            <a:ext cx="37242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20" y="767125"/>
            <a:ext cx="4108080" cy="21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5" y="2900725"/>
            <a:ext cx="3724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5" y="2824525"/>
            <a:ext cx="4020654" cy="20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5" y="4905375"/>
            <a:ext cx="3724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5" y="4910046"/>
            <a:ext cx="4020654" cy="19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329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VNI-Cooper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Lê Trường Vũ</cp:lastModifiedBy>
  <cp:revision>27</cp:revision>
  <dcterms:created xsi:type="dcterms:W3CDTF">2021-10-08T07:48:17Z</dcterms:created>
  <dcterms:modified xsi:type="dcterms:W3CDTF">2022-06-27T04:57:56Z</dcterms:modified>
</cp:coreProperties>
</file>